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7ACE-7163-40C0-9625-DF95CD532E38}" type="datetimeFigureOut">
              <a:rPr lang="ko-KR" altLang="en-US" smtClean="0"/>
              <a:t>2016-11-03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93ACD-8EDA-445F-8628-9DDCF6504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88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97ACE-7163-40C0-9625-DF95CD532E38}" type="datetimeFigureOut">
              <a:rPr lang="ko-KR" altLang="en-US" smtClean="0"/>
              <a:t>2016-11-03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93ACD-8EDA-445F-8628-9DDCF6504E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614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45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686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70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18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756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5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530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백열광 효과</a:t>
            </a:r>
            <a:r>
              <a:rPr lang="en-US" altLang="ko-KR" smtClean="0"/>
              <a:t>(Glow Effect)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964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쉐이딩</a:t>
            </a:r>
            <a:r>
              <a:rPr lang="en-US" altLang="ko-KR" smtClean="0"/>
              <a:t>(Shading)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387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9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202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18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213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676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321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블러링</a:t>
            </a:r>
            <a:r>
              <a:rPr lang="en-US" altLang="ko-KR" smtClean="0"/>
              <a:t>(Blurring)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252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910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</Words>
  <Application>Microsoft Office PowerPoint</Application>
  <PresentationFormat>화면 슬라이드 쇼(4:3)</PresentationFormat>
  <Paragraphs>17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Lucida Sans Unicode</vt:lpstr>
      <vt:lpstr>Office 테마</vt:lpstr>
      <vt:lpstr>Game Programming with DirectX</vt:lpstr>
      <vt:lpstr>Direct3D 파이프라인</vt:lpstr>
      <vt:lpstr>블러링(Blurring)</vt:lpstr>
      <vt:lpstr>블러링(Blurring)</vt:lpstr>
      <vt:lpstr>블러링(Blurring)</vt:lpstr>
      <vt:lpstr>블러링(Blurring)</vt:lpstr>
      <vt:lpstr>블러링(Blurring)</vt:lpstr>
      <vt:lpstr>블러링(Blurring)</vt:lpstr>
      <vt:lpstr>Direct3D 파이프라인</vt:lpstr>
      <vt:lpstr>Direct3D 파이프라인</vt:lpstr>
      <vt:lpstr>블러링(Blurring)</vt:lpstr>
      <vt:lpstr>블러링(Blurring)</vt:lpstr>
      <vt:lpstr>블러링(Blurring)</vt:lpstr>
      <vt:lpstr>블러링(Blurring)</vt:lpstr>
      <vt:lpstr>블러링(Blurring)</vt:lpstr>
      <vt:lpstr>백열광 효과(Glow Effect)</vt:lpstr>
      <vt:lpstr>쉐이딩(Shading)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DirectX</dc:title>
  <dc:creator>Louis</dc:creator>
  <cp:lastModifiedBy>Louis</cp:lastModifiedBy>
  <cp:revision>1</cp:revision>
  <dcterms:created xsi:type="dcterms:W3CDTF">2016-11-02T15:06:12Z</dcterms:created>
  <dcterms:modified xsi:type="dcterms:W3CDTF">2016-11-02T15:06:12Z</dcterms:modified>
</cp:coreProperties>
</file>

<file path=docProps/thumbnail.jpeg>
</file>